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_rels/presentation.xml.rels" ContentType="application/vnd.openxmlformats-package.relationships+xml"/>
  <Override PartName="/ppt/slides/slide10.xml" ContentType="application/vnd.openxmlformats-officedocument.presentationml.slide+xml"/>
  <Override PartName="/ppt/slides/slide9.xml" ContentType="application/vnd.openxmlformats-officedocument.presentationml.slide+xml"/>
  <Override PartName="/ppt/slides/_rels/slide9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7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6.xml.rels" ContentType="application/vnd.openxmlformats-package.relationships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6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Layouts/slideLayout36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_rels/slideLayout36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media/image26.png" ContentType="image/png"/>
  <Override PartName="/ppt/media/image25.jpeg" ContentType="image/jpeg"/>
  <Override PartName="/ppt/media/image24.jpeg" ContentType="image/jpeg"/>
  <Override PartName="/ppt/media/image22.png" ContentType="image/png"/>
  <Override PartName="/ppt/media/image20.png" ContentType="image/png"/>
  <Override PartName="/ppt/media/image19.png" ContentType="image/png"/>
  <Override PartName="/ppt/media/image16.jpeg" ContentType="image/jpeg"/>
  <Override PartName="/ppt/media/image23.png" ContentType="image/png"/>
  <Override PartName="/ppt/media/image12.png" ContentType="image/png"/>
  <Override PartName="/ppt/media/image15.jpeg" ContentType="image/jpeg"/>
  <Override PartName="/ppt/media/image13.png" ContentType="image/png"/>
  <Override PartName="/ppt/media/image11.jpeg" ContentType="image/jpeg"/>
  <Override PartName="/ppt/media/image10.png" ContentType="image/png"/>
  <Override PartName="/ppt/media/image9.png" ContentType="image/png"/>
  <Override PartName="/ppt/media/image8.png" ContentType="image/png"/>
  <Override PartName="/ppt/media/image21.png" ContentType="image/png"/>
  <Override PartName="/ppt/media/image7.jpeg" ContentType="image/jpeg"/>
  <Override PartName="/ppt/media/image27.jpeg" ContentType="image/jpeg"/>
  <Override PartName="/ppt/media/image5.png" ContentType="image/png"/>
  <Override PartName="/ppt/media/image18.png" ContentType="image/png"/>
  <Override PartName="/ppt/media/image4.png" ContentType="image/png"/>
  <Override PartName="/ppt/media/image3.jpeg" ContentType="image/jpeg"/>
  <Override PartName="/ppt/media/image17.gif" ContentType="image/gif"/>
  <Override PartName="/ppt/media/image2.jpeg" ContentType="image/jpeg"/>
  <Override PartName="/ppt/media/image6.png" ContentType="image/png"/>
  <Override PartName="/ppt/media/image14.jpeg" ContentType="image/jpeg"/>
  <Override PartName="/ppt/media/image1.png" ContentType="image/png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3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presentation.xml" ContentType="application/vnd.openxmlformats-officedocument.presentationml.presentation.main+xml"/>
</Types>
</file>

<file path=_rels/.rels><?xml version="1.0" encoding="UTF-8"?>
<Relationships xmlns="http://schemas.openxmlformats.org/package/2006/relationships"><Relationship Id="rId1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>
  <p:sldMasterIdLst>
    <p:sldMasterId id="2147483648" r:id="rId2"/>
    <p:sldMasterId id="2147483661" r:id="rId3"/>
    <p:sldMasterId id="2147483674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</p:sldIdLst>
  <p:sldSz cx="12192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9.png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2.png"/><Relationship Id="rId3" Type="http://schemas.openxmlformats.org/officeDocument/2006/relationships/image" Target="../media/image13.png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10396440" cy="11520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685800" y="2063520"/>
            <a:ext cx="10394280" cy="1578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8" name="PlaceHolder 3"/>
          <p:cNvSpPr>
            <a:spLocks noGrp="1"/>
          </p:cNvSpPr>
          <p:nvPr>
            <p:ph type="body"/>
          </p:nvPr>
        </p:nvSpPr>
        <p:spPr>
          <a:xfrm>
            <a:off x="685800" y="3792960"/>
            <a:ext cx="10394280" cy="1578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10396440" cy="11520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40" name="PlaceHolder 2"/>
          <p:cNvSpPr>
            <a:spLocks noGrp="1"/>
          </p:cNvSpPr>
          <p:nvPr>
            <p:ph type="body"/>
          </p:nvPr>
        </p:nvSpPr>
        <p:spPr>
          <a:xfrm>
            <a:off x="685800" y="2063520"/>
            <a:ext cx="5072400" cy="1578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1" name="PlaceHolder 3"/>
          <p:cNvSpPr>
            <a:spLocks noGrp="1"/>
          </p:cNvSpPr>
          <p:nvPr>
            <p:ph type="body"/>
          </p:nvPr>
        </p:nvSpPr>
        <p:spPr>
          <a:xfrm>
            <a:off x="6012360" y="2063520"/>
            <a:ext cx="5072400" cy="1578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2" name="PlaceHolder 4"/>
          <p:cNvSpPr>
            <a:spLocks noGrp="1"/>
          </p:cNvSpPr>
          <p:nvPr>
            <p:ph type="body"/>
          </p:nvPr>
        </p:nvSpPr>
        <p:spPr>
          <a:xfrm>
            <a:off x="6012360" y="3792960"/>
            <a:ext cx="5072400" cy="1578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3" name="PlaceHolder 5"/>
          <p:cNvSpPr>
            <a:spLocks noGrp="1"/>
          </p:cNvSpPr>
          <p:nvPr>
            <p:ph type="body"/>
          </p:nvPr>
        </p:nvSpPr>
        <p:spPr>
          <a:xfrm>
            <a:off x="685800" y="3792960"/>
            <a:ext cx="5072400" cy="1578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10396440" cy="11520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685800" y="2063520"/>
            <a:ext cx="10394280" cy="33109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685800" y="2063520"/>
            <a:ext cx="10394280" cy="33109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47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3807720" y="2063160"/>
            <a:ext cx="4149720" cy="3310920"/>
          </a:xfrm>
          <a:prstGeom prst="rect">
            <a:avLst/>
          </a:prstGeom>
          <a:ln>
            <a:noFill/>
          </a:ln>
        </p:spPr>
      </p:pic>
      <p:pic>
        <p:nvPicPr>
          <p:cNvPr id="48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3807720" y="2063160"/>
            <a:ext cx="4149720" cy="331092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10396440" cy="11520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60" name="PlaceHolder 2"/>
          <p:cNvSpPr>
            <a:spLocks noGrp="1"/>
          </p:cNvSpPr>
          <p:nvPr>
            <p:ph type="subTitle"/>
          </p:nvPr>
        </p:nvSpPr>
        <p:spPr>
          <a:xfrm>
            <a:off x="685800" y="2063520"/>
            <a:ext cx="10394280" cy="3311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10396440" cy="11520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685800" y="2063520"/>
            <a:ext cx="10394280" cy="33109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10396440" cy="11520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685800" y="2063520"/>
            <a:ext cx="5072400" cy="33109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6012360" y="2063520"/>
            <a:ext cx="5072400" cy="33109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10396440" cy="11520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subTitle"/>
          </p:nvPr>
        </p:nvSpPr>
        <p:spPr>
          <a:xfrm>
            <a:off x="685800" y="685800"/>
            <a:ext cx="10396440" cy="53398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10396440" cy="11520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685800" y="2063520"/>
            <a:ext cx="5072400" cy="1578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685800" y="3792960"/>
            <a:ext cx="5072400" cy="1578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1" name="PlaceHolder 4"/>
          <p:cNvSpPr>
            <a:spLocks noGrp="1"/>
          </p:cNvSpPr>
          <p:nvPr>
            <p:ph type="body"/>
          </p:nvPr>
        </p:nvSpPr>
        <p:spPr>
          <a:xfrm>
            <a:off x="6012360" y="2063520"/>
            <a:ext cx="5072400" cy="33109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10396440" cy="11520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6" name="PlaceHolder 2"/>
          <p:cNvSpPr>
            <a:spLocks noGrp="1"/>
          </p:cNvSpPr>
          <p:nvPr>
            <p:ph type="subTitle"/>
          </p:nvPr>
        </p:nvSpPr>
        <p:spPr>
          <a:xfrm>
            <a:off x="685800" y="2063520"/>
            <a:ext cx="10394280" cy="3311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10396440" cy="11520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685800" y="2063520"/>
            <a:ext cx="5072400" cy="33109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6012360" y="2063520"/>
            <a:ext cx="5072400" cy="1578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5" name="PlaceHolder 4"/>
          <p:cNvSpPr>
            <a:spLocks noGrp="1"/>
          </p:cNvSpPr>
          <p:nvPr>
            <p:ph type="body"/>
          </p:nvPr>
        </p:nvSpPr>
        <p:spPr>
          <a:xfrm>
            <a:off x="6012360" y="3792960"/>
            <a:ext cx="5072400" cy="1578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10396440" cy="11520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685800" y="2063520"/>
            <a:ext cx="5072400" cy="1578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8" name="PlaceHolder 3"/>
          <p:cNvSpPr>
            <a:spLocks noGrp="1"/>
          </p:cNvSpPr>
          <p:nvPr>
            <p:ph type="body"/>
          </p:nvPr>
        </p:nvSpPr>
        <p:spPr>
          <a:xfrm>
            <a:off x="6012360" y="2063520"/>
            <a:ext cx="5072400" cy="1578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9" name="PlaceHolder 4"/>
          <p:cNvSpPr>
            <a:spLocks noGrp="1"/>
          </p:cNvSpPr>
          <p:nvPr>
            <p:ph type="body"/>
          </p:nvPr>
        </p:nvSpPr>
        <p:spPr>
          <a:xfrm>
            <a:off x="685800" y="3792960"/>
            <a:ext cx="10394280" cy="1578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10396440" cy="11520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685800" y="2063520"/>
            <a:ext cx="10394280" cy="1578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82" name="PlaceHolder 3"/>
          <p:cNvSpPr>
            <a:spLocks noGrp="1"/>
          </p:cNvSpPr>
          <p:nvPr>
            <p:ph type="body"/>
          </p:nvPr>
        </p:nvSpPr>
        <p:spPr>
          <a:xfrm>
            <a:off x="685800" y="3792960"/>
            <a:ext cx="10394280" cy="1578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10396440" cy="11520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84" name="PlaceHolder 2"/>
          <p:cNvSpPr>
            <a:spLocks noGrp="1"/>
          </p:cNvSpPr>
          <p:nvPr>
            <p:ph type="body"/>
          </p:nvPr>
        </p:nvSpPr>
        <p:spPr>
          <a:xfrm>
            <a:off x="685800" y="2063520"/>
            <a:ext cx="5072400" cy="1578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85" name="PlaceHolder 3"/>
          <p:cNvSpPr>
            <a:spLocks noGrp="1"/>
          </p:cNvSpPr>
          <p:nvPr>
            <p:ph type="body"/>
          </p:nvPr>
        </p:nvSpPr>
        <p:spPr>
          <a:xfrm>
            <a:off x="6012360" y="2063520"/>
            <a:ext cx="5072400" cy="1578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86" name="PlaceHolder 4"/>
          <p:cNvSpPr>
            <a:spLocks noGrp="1"/>
          </p:cNvSpPr>
          <p:nvPr>
            <p:ph type="body"/>
          </p:nvPr>
        </p:nvSpPr>
        <p:spPr>
          <a:xfrm>
            <a:off x="6012360" y="3792960"/>
            <a:ext cx="5072400" cy="1578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87" name="PlaceHolder 5"/>
          <p:cNvSpPr>
            <a:spLocks noGrp="1"/>
          </p:cNvSpPr>
          <p:nvPr>
            <p:ph type="body"/>
          </p:nvPr>
        </p:nvSpPr>
        <p:spPr>
          <a:xfrm>
            <a:off x="685800" y="3792960"/>
            <a:ext cx="5072400" cy="1578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10396440" cy="11520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89" name="PlaceHolder 2"/>
          <p:cNvSpPr>
            <a:spLocks noGrp="1"/>
          </p:cNvSpPr>
          <p:nvPr>
            <p:ph type="body"/>
          </p:nvPr>
        </p:nvSpPr>
        <p:spPr>
          <a:xfrm>
            <a:off x="685800" y="2063520"/>
            <a:ext cx="10394280" cy="33109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90" name="PlaceHolder 3"/>
          <p:cNvSpPr>
            <a:spLocks noGrp="1"/>
          </p:cNvSpPr>
          <p:nvPr>
            <p:ph type="body"/>
          </p:nvPr>
        </p:nvSpPr>
        <p:spPr>
          <a:xfrm>
            <a:off x="685800" y="2063520"/>
            <a:ext cx="10394280" cy="33109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91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3807720" y="2063160"/>
            <a:ext cx="4149720" cy="3310920"/>
          </a:xfrm>
          <a:prstGeom prst="rect">
            <a:avLst/>
          </a:prstGeom>
          <a:ln>
            <a:noFill/>
          </a:ln>
        </p:spPr>
      </p:pic>
      <p:pic>
        <p:nvPicPr>
          <p:cNvPr id="92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3807720" y="2063160"/>
            <a:ext cx="4149720" cy="331092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10396440" cy="11520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03" name="PlaceHolder 2"/>
          <p:cNvSpPr>
            <a:spLocks noGrp="1"/>
          </p:cNvSpPr>
          <p:nvPr>
            <p:ph type="subTitle"/>
          </p:nvPr>
        </p:nvSpPr>
        <p:spPr>
          <a:xfrm>
            <a:off x="685800" y="2063520"/>
            <a:ext cx="10394280" cy="3311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10396440" cy="11520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05" name="PlaceHolder 2"/>
          <p:cNvSpPr>
            <a:spLocks noGrp="1"/>
          </p:cNvSpPr>
          <p:nvPr>
            <p:ph type="body"/>
          </p:nvPr>
        </p:nvSpPr>
        <p:spPr>
          <a:xfrm>
            <a:off x="685800" y="2063520"/>
            <a:ext cx="10394280" cy="33109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10396440" cy="11520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07" name="PlaceHolder 2"/>
          <p:cNvSpPr>
            <a:spLocks noGrp="1"/>
          </p:cNvSpPr>
          <p:nvPr>
            <p:ph type="body"/>
          </p:nvPr>
        </p:nvSpPr>
        <p:spPr>
          <a:xfrm>
            <a:off x="685800" y="2063520"/>
            <a:ext cx="5072400" cy="33109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08" name="PlaceHolder 3"/>
          <p:cNvSpPr>
            <a:spLocks noGrp="1"/>
          </p:cNvSpPr>
          <p:nvPr>
            <p:ph type="body"/>
          </p:nvPr>
        </p:nvSpPr>
        <p:spPr>
          <a:xfrm>
            <a:off x="6012360" y="2063520"/>
            <a:ext cx="5072400" cy="33109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10396440" cy="11520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10396440" cy="11520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685800" y="2063520"/>
            <a:ext cx="10394280" cy="33109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subTitle"/>
          </p:nvPr>
        </p:nvSpPr>
        <p:spPr>
          <a:xfrm>
            <a:off x="685800" y="685800"/>
            <a:ext cx="10396440" cy="53398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10396440" cy="11520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12" name="PlaceHolder 2"/>
          <p:cNvSpPr>
            <a:spLocks noGrp="1"/>
          </p:cNvSpPr>
          <p:nvPr>
            <p:ph type="body"/>
          </p:nvPr>
        </p:nvSpPr>
        <p:spPr>
          <a:xfrm>
            <a:off x="685800" y="2063520"/>
            <a:ext cx="5072400" cy="1578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13" name="PlaceHolder 3"/>
          <p:cNvSpPr>
            <a:spLocks noGrp="1"/>
          </p:cNvSpPr>
          <p:nvPr>
            <p:ph type="body"/>
          </p:nvPr>
        </p:nvSpPr>
        <p:spPr>
          <a:xfrm>
            <a:off x="685800" y="3792960"/>
            <a:ext cx="5072400" cy="1578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14" name="PlaceHolder 4"/>
          <p:cNvSpPr>
            <a:spLocks noGrp="1"/>
          </p:cNvSpPr>
          <p:nvPr>
            <p:ph type="body"/>
          </p:nvPr>
        </p:nvSpPr>
        <p:spPr>
          <a:xfrm>
            <a:off x="6012360" y="2063520"/>
            <a:ext cx="5072400" cy="33109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10396440" cy="11520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16" name="PlaceHolder 2"/>
          <p:cNvSpPr>
            <a:spLocks noGrp="1"/>
          </p:cNvSpPr>
          <p:nvPr>
            <p:ph type="body"/>
          </p:nvPr>
        </p:nvSpPr>
        <p:spPr>
          <a:xfrm>
            <a:off x="685800" y="2063520"/>
            <a:ext cx="5072400" cy="33109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17" name="PlaceHolder 3"/>
          <p:cNvSpPr>
            <a:spLocks noGrp="1"/>
          </p:cNvSpPr>
          <p:nvPr>
            <p:ph type="body"/>
          </p:nvPr>
        </p:nvSpPr>
        <p:spPr>
          <a:xfrm>
            <a:off x="6012360" y="2063520"/>
            <a:ext cx="5072400" cy="1578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18" name="PlaceHolder 4"/>
          <p:cNvSpPr>
            <a:spLocks noGrp="1"/>
          </p:cNvSpPr>
          <p:nvPr>
            <p:ph type="body"/>
          </p:nvPr>
        </p:nvSpPr>
        <p:spPr>
          <a:xfrm>
            <a:off x="6012360" y="3792960"/>
            <a:ext cx="5072400" cy="1578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10396440" cy="11520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20" name="PlaceHolder 2"/>
          <p:cNvSpPr>
            <a:spLocks noGrp="1"/>
          </p:cNvSpPr>
          <p:nvPr>
            <p:ph type="body"/>
          </p:nvPr>
        </p:nvSpPr>
        <p:spPr>
          <a:xfrm>
            <a:off x="685800" y="2063520"/>
            <a:ext cx="5072400" cy="1578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21" name="PlaceHolder 3"/>
          <p:cNvSpPr>
            <a:spLocks noGrp="1"/>
          </p:cNvSpPr>
          <p:nvPr>
            <p:ph type="body"/>
          </p:nvPr>
        </p:nvSpPr>
        <p:spPr>
          <a:xfrm>
            <a:off x="6012360" y="2063520"/>
            <a:ext cx="5072400" cy="1578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22" name="PlaceHolder 4"/>
          <p:cNvSpPr>
            <a:spLocks noGrp="1"/>
          </p:cNvSpPr>
          <p:nvPr>
            <p:ph type="body"/>
          </p:nvPr>
        </p:nvSpPr>
        <p:spPr>
          <a:xfrm>
            <a:off x="685800" y="3792960"/>
            <a:ext cx="10394280" cy="1578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10396440" cy="11520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24" name="PlaceHolder 2"/>
          <p:cNvSpPr>
            <a:spLocks noGrp="1"/>
          </p:cNvSpPr>
          <p:nvPr>
            <p:ph type="body"/>
          </p:nvPr>
        </p:nvSpPr>
        <p:spPr>
          <a:xfrm>
            <a:off x="685800" y="2063520"/>
            <a:ext cx="10394280" cy="1578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25" name="PlaceHolder 3"/>
          <p:cNvSpPr>
            <a:spLocks noGrp="1"/>
          </p:cNvSpPr>
          <p:nvPr>
            <p:ph type="body"/>
          </p:nvPr>
        </p:nvSpPr>
        <p:spPr>
          <a:xfrm>
            <a:off x="685800" y="3792960"/>
            <a:ext cx="10394280" cy="1578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10396440" cy="11520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2063520"/>
            <a:ext cx="5072400" cy="1578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28" name="PlaceHolder 3"/>
          <p:cNvSpPr>
            <a:spLocks noGrp="1"/>
          </p:cNvSpPr>
          <p:nvPr>
            <p:ph type="body"/>
          </p:nvPr>
        </p:nvSpPr>
        <p:spPr>
          <a:xfrm>
            <a:off x="6012360" y="2063520"/>
            <a:ext cx="5072400" cy="1578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29" name="PlaceHolder 4"/>
          <p:cNvSpPr>
            <a:spLocks noGrp="1"/>
          </p:cNvSpPr>
          <p:nvPr>
            <p:ph type="body"/>
          </p:nvPr>
        </p:nvSpPr>
        <p:spPr>
          <a:xfrm>
            <a:off x="6012360" y="3792960"/>
            <a:ext cx="5072400" cy="1578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30" name="PlaceHolder 5"/>
          <p:cNvSpPr>
            <a:spLocks noGrp="1"/>
          </p:cNvSpPr>
          <p:nvPr>
            <p:ph type="body"/>
          </p:nvPr>
        </p:nvSpPr>
        <p:spPr>
          <a:xfrm>
            <a:off x="685800" y="3792960"/>
            <a:ext cx="5072400" cy="1578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10396440" cy="11520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32" name="PlaceHolder 2"/>
          <p:cNvSpPr>
            <a:spLocks noGrp="1"/>
          </p:cNvSpPr>
          <p:nvPr>
            <p:ph type="body"/>
          </p:nvPr>
        </p:nvSpPr>
        <p:spPr>
          <a:xfrm>
            <a:off x="685800" y="2063520"/>
            <a:ext cx="10394280" cy="33109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33" name="PlaceHolder 3"/>
          <p:cNvSpPr>
            <a:spLocks noGrp="1"/>
          </p:cNvSpPr>
          <p:nvPr>
            <p:ph type="body"/>
          </p:nvPr>
        </p:nvSpPr>
        <p:spPr>
          <a:xfrm>
            <a:off x="685800" y="2063520"/>
            <a:ext cx="10394280" cy="33109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134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3807720" y="2063160"/>
            <a:ext cx="4149720" cy="3310920"/>
          </a:xfrm>
          <a:prstGeom prst="rect">
            <a:avLst/>
          </a:prstGeom>
          <a:ln>
            <a:noFill/>
          </a:ln>
        </p:spPr>
      </p:pic>
      <p:pic>
        <p:nvPicPr>
          <p:cNvPr id="135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3807720" y="2063160"/>
            <a:ext cx="4149720" cy="331092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10396440" cy="11520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85800" y="2063520"/>
            <a:ext cx="5072400" cy="33109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012360" y="2063520"/>
            <a:ext cx="5072400" cy="33109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10396440" cy="11520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subTitle"/>
          </p:nvPr>
        </p:nvSpPr>
        <p:spPr>
          <a:xfrm>
            <a:off x="685800" y="685800"/>
            <a:ext cx="10396440" cy="53398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10396440" cy="11520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685800" y="2063520"/>
            <a:ext cx="5072400" cy="1578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685800" y="3792960"/>
            <a:ext cx="5072400" cy="1578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7" name="PlaceHolder 4"/>
          <p:cNvSpPr>
            <a:spLocks noGrp="1"/>
          </p:cNvSpPr>
          <p:nvPr>
            <p:ph type="body"/>
          </p:nvPr>
        </p:nvSpPr>
        <p:spPr>
          <a:xfrm>
            <a:off x="6012360" y="2063520"/>
            <a:ext cx="5072400" cy="33109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10396440" cy="11520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685800" y="2063520"/>
            <a:ext cx="5072400" cy="33109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6012360" y="2063520"/>
            <a:ext cx="5072400" cy="1578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1" name="PlaceHolder 4"/>
          <p:cNvSpPr>
            <a:spLocks noGrp="1"/>
          </p:cNvSpPr>
          <p:nvPr>
            <p:ph type="body"/>
          </p:nvPr>
        </p:nvSpPr>
        <p:spPr>
          <a:xfrm>
            <a:off x="6012360" y="3792960"/>
            <a:ext cx="5072400" cy="1578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10396440" cy="11520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685800" y="2063520"/>
            <a:ext cx="5072400" cy="1578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6012360" y="2063520"/>
            <a:ext cx="5072400" cy="1578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685800" y="3792960"/>
            <a:ext cx="10394280" cy="1578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jpeg"/><Relationship Id="rId4" Type="http://schemas.openxmlformats.org/officeDocument/2006/relationships/image" Target="../media/image3.jpeg"/><Relationship Id="rId5" Type="http://schemas.openxmlformats.org/officeDocument/2006/relationships/slideLayout" Target="../slideLayouts/slideLayout1.xml"/><Relationship Id="rId6" Type="http://schemas.openxmlformats.org/officeDocument/2006/relationships/slideLayout" Target="../slideLayouts/slideLayout2.xml"/><Relationship Id="rId7" Type="http://schemas.openxmlformats.org/officeDocument/2006/relationships/slideLayout" Target="../slideLayouts/slideLayout3.xml"/><Relationship Id="rId8" Type="http://schemas.openxmlformats.org/officeDocument/2006/relationships/slideLayout" Target="../slideLayouts/slideLayout4.xml"/><Relationship Id="rId9" Type="http://schemas.openxmlformats.org/officeDocument/2006/relationships/slideLayout" Target="../slideLayouts/slideLayout5.xml"/><Relationship Id="rId10" Type="http://schemas.openxmlformats.org/officeDocument/2006/relationships/slideLayout" Target="../slideLayouts/slideLayout6.xml"/><Relationship Id="rId11" Type="http://schemas.openxmlformats.org/officeDocument/2006/relationships/slideLayout" Target="../slideLayouts/slideLayout7.xml"/><Relationship Id="rId12" Type="http://schemas.openxmlformats.org/officeDocument/2006/relationships/slideLayout" Target="../slideLayouts/slideLayout8.xml"/><Relationship Id="rId13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0.xml"/><Relationship Id="rId15" Type="http://schemas.openxmlformats.org/officeDocument/2006/relationships/slideLayout" Target="../slideLayouts/slideLayout11.xml"/><Relationship Id="rId16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6.png"/><Relationship Id="rId3" Type="http://schemas.openxmlformats.org/officeDocument/2006/relationships/image" Target="../media/image7.jpeg"/><Relationship Id="rId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Relationship Id="rId9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10.png"/><Relationship Id="rId3" Type="http://schemas.openxmlformats.org/officeDocument/2006/relationships/image" Target="../media/image11.jpeg"/><Relationship Id="rId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Picture 6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</p:pic>
      <p:sp>
        <p:nvSpPr>
          <p:cNvPr id="1" name="CustomShape 1"/>
          <p:cNvSpPr/>
          <p:nvPr/>
        </p:nvSpPr>
        <p:spPr>
          <a:xfrm>
            <a:off x="0" y="0"/>
            <a:ext cx="11979720" cy="6643800"/>
          </a:xfrm>
          <a:prstGeom prst="rect">
            <a:avLst/>
          </a:prstGeom>
          <a:solidFill>
            <a:srgbClr val="ffffff"/>
          </a:solidFill>
          <a:ln w="9360">
            <a:noFill/>
          </a:ln>
        </p:spPr>
      </p:sp>
      <p:sp>
        <p:nvSpPr>
          <p:cNvPr id="2" name="CustomShape 2"/>
          <p:cNvSpPr/>
          <p:nvPr/>
        </p:nvSpPr>
        <p:spPr>
          <a:xfrm>
            <a:off x="-25560" y="0"/>
            <a:ext cx="11773080" cy="6419160"/>
          </a:xfrm>
          <a:prstGeom prst="rect">
            <a:avLst/>
          </a:prstGeom>
          <a:noFill/>
          <a:ln w="82440">
            <a:solidFill>
              <a:srgbClr val="808080"/>
            </a:solidFill>
            <a:miter/>
          </a:ln>
        </p:spPr>
      </p:sp>
      <p:sp>
        <p:nvSpPr>
          <p:cNvPr id="3" name="CustomShape 3"/>
          <p:cNvSpPr/>
          <p:nvPr/>
        </p:nvSpPr>
        <p:spPr>
          <a:xfrm>
            <a:off x="0" y="5600160"/>
            <a:ext cx="11706120" cy="780120"/>
          </a:xfrm>
          <a:prstGeom prst="rect">
            <a:avLst/>
          </a:prstGeom>
          <a:gradFill>
            <a:gsLst>
              <a:gs pos="0">
                <a:srgbClr val="629d7d"/>
              </a:gs>
              <a:gs pos="100000">
                <a:srgbClr val="314e3f"/>
              </a:gs>
            </a:gsLst>
            <a:path path="circle"/>
          </a:gradFill>
          <a:ln w="9360">
            <a:noFill/>
          </a:ln>
        </p:spPr>
      </p:sp>
      <p:pic>
        <p:nvPicPr>
          <p:cNvPr id="4" name="Picture 6" descr=""/>
          <p:cNvPicPr/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</p:pic>
      <p:sp>
        <p:nvSpPr>
          <p:cNvPr id="5" name="CustomShape 4"/>
          <p:cNvSpPr/>
          <p:nvPr/>
        </p:nvSpPr>
        <p:spPr>
          <a:xfrm>
            <a:off x="-15840" y="0"/>
            <a:ext cx="11683440" cy="6587640"/>
          </a:xfrm>
          <a:prstGeom prst="rect">
            <a:avLst/>
          </a:prstGeom>
          <a:solidFill>
            <a:srgbClr val="ffffff"/>
          </a:solidFill>
          <a:ln w="9360">
            <a:noFill/>
          </a:ln>
        </p:spPr>
      </p:sp>
      <p:sp>
        <p:nvSpPr>
          <p:cNvPr id="6" name="CustomShape 5"/>
          <p:cNvSpPr/>
          <p:nvPr/>
        </p:nvSpPr>
        <p:spPr>
          <a:xfrm>
            <a:off x="0" y="4282200"/>
            <a:ext cx="11328840" cy="2028600"/>
          </a:xfrm>
          <a:prstGeom prst="rect">
            <a:avLst/>
          </a:prstGeom>
          <a:gradFill>
            <a:gsLst>
              <a:gs pos="0">
                <a:srgbClr val="629d7d"/>
              </a:gs>
              <a:gs pos="100000">
                <a:srgbClr val="314e3f"/>
              </a:gs>
            </a:gsLst>
            <a:path path="circle"/>
          </a:gradFill>
          <a:ln w="9360">
            <a:noFill/>
          </a:ln>
        </p:spPr>
      </p:sp>
      <p:sp>
        <p:nvSpPr>
          <p:cNvPr id="7" name="CustomShape 6"/>
          <p:cNvSpPr/>
          <p:nvPr/>
        </p:nvSpPr>
        <p:spPr>
          <a:xfrm>
            <a:off x="0" y="0"/>
            <a:ext cx="8719200" cy="456480"/>
          </a:xfrm>
          <a:prstGeom prst="rect">
            <a:avLst/>
          </a:prstGeom>
          <a:gradFill>
            <a:gsLst>
              <a:gs pos="0">
                <a:srgbClr val="629d7d"/>
              </a:gs>
              <a:gs pos="100000">
                <a:srgbClr val="314e3f"/>
              </a:gs>
            </a:gsLst>
            <a:path path="circle"/>
          </a:gradFill>
          <a:ln w="9360">
            <a:noFill/>
          </a:ln>
        </p:spPr>
      </p:sp>
      <p:sp>
        <p:nvSpPr>
          <p:cNvPr id="8" name="CustomShape 7"/>
          <p:cNvSpPr/>
          <p:nvPr/>
        </p:nvSpPr>
        <p:spPr>
          <a:xfrm rot="21420000">
            <a:off x="-161640" y="293040"/>
            <a:ext cx="11366640" cy="5751360"/>
          </a:xfrm>
          <a:prstGeom prst="rect">
            <a:avLst/>
          </a:prstGeom>
          <a:noFill/>
          <a:ln w="82440">
            <a:solidFill>
              <a:srgbClr val="808080"/>
            </a:solidFill>
            <a:miter/>
          </a:ln>
        </p:spPr>
      </p:sp>
      <p:sp>
        <p:nvSpPr>
          <p:cNvPr id="9" name="PlaceHolder 8"/>
          <p:cNvSpPr>
            <a:spLocks noGrp="1"/>
          </p:cNvSpPr>
          <p:nvPr>
            <p:ph type="title"/>
          </p:nvPr>
        </p:nvSpPr>
        <p:spPr>
          <a:xfrm rot="21420000">
            <a:off x="891000" y="662400"/>
            <a:ext cx="9754920" cy="2766240"/>
          </a:xfrm>
          <a:prstGeom prst="rect">
            <a:avLst/>
          </a:prstGeom>
        </p:spPr>
        <p:txBody>
          <a:bodyPr anchor="b"/>
          <a:p>
            <a:pPr algn="r">
              <a:lnSpc>
                <a:spcPct val="100000"/>
              </a:lnSpc>
            </a:pPr>
            <a:r>
              <a:rPr lang="sv-SE" sz="8000">
                <a:solidFill>
                  <a:srgbClr val="8fa751"/>
                </a:solidFill>
                <a:latin typeface="Impact"/>
              </a:rPr>
              <a:t>Click to edit the title text formatKlicka här för att ändra format</a:t>
            </a:r>
            <a:endParaRPr/>
          </a:p>
        </p:txBody>
      </p:sp>
      <p:sp>
        <p:nvSpPr>
          <p:cNvPr id="10" name="PlaceHolder 9"/>
          <p:cNvSpPr>
            <a:spLocks noGrp="1"/>
          </p:cNvSpPr>
          <p:nvPr>
            <p:ph type="dt"/>
          </p:nvPr>
        </p:nvSpPr>
        <p:spPr>
          <a:xfrm rot="21420000">
            <a:off x="4948200" y="4578480"/>
            <a:ext cx="6143400" cy="1162800"/>
          </a:xfrm>
          <a:prstGeom prst="rect">
            <a:avLst/>
          </a:prstGeom>
        </p:spPr>
        <p:txBody>
          <a:bodyPr anchor="ctr"/>
          <a:p>
            <a:pPr algn="ctr">
              <a:lnSpc>
                <a:spcPct val="100000"/>
              </a:lnSpc>
            </a:pPr>
            <a:r>
              <a:rPr lang="sv-SE" sz="5400">
                <a:solidFill>
                  <a:srgbClr val="19271f"/>
                </a:solidFill>
                <a:latin typeface="Impact"/>
              </a:rPr>
              <a:t>2015-12-13</a:t>
            </a:r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ftr"/>
          </p:nvPr>
        </p:nvSpPr>
        <p:spPr>
          <a:xfrm rot="21420000">
            <a:off x="-9000" y="4882680"/>
            <a:ext cx="4050360" cy="1197360"/>
          </a:xfrm>
          <a:prstGeom prst="rect">
            <a:avLst/>
          </a:prstGeom>
        </p:spPr>
        <p:txBody>
          <a:bodyPr anchor="ctr"/>
          <a:p>
            <a:endParaRPr/>
          </a:p>
        </p:txBody>
      </p:sp>
      <p:sp>
        <p:nvSpPr>
          <p:cNvPr id="12" name="PlaceHolder 11"/>
          <p:cNvSpPr>
            <a:spLocks noGrp="1"/>
          </p:cNvSpPr>
          <p:nvPr>
            <p:ph type="sldNum"/>
          </p:nvPr>
        </p:nvSpPr>
        <p:spPr>
          <a:xfrm rot="21420000">
            <a:off x="9851400" y="3832560"/>
            <a:ext cx="906840" cy="49824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fld id="{AAD08BB4-A028-4E8D-B273-007D5DD99EFA}" type="slidenum">
              <a:rPr lang="sv-SE" sz="2400">
                <a:solidFill>
                  <a:srgbClr val="404040"/>
                </a:solidFill>
                <a:latin typeface="Impact"/>
              </a:rPr>
              <a:t>&lt;number&gt;</a:t>
            </a:fld>
            <a:endParaRPr/>
          </a:p>
        </p:txBody>
      </p:sp>
      <p:sp>
        <p:nvSpPr>
          <p:cNvPr id="13" name="CustomShape 12"/>
          <p:cNvSpPr/>
          <p:nvPr/>
        </p:nvSpPr>
        <p:spPr>
          <a:xfrm rot="21420000">
            <a:off x="4221360" y="5111280"/>
            <a:ext cx="515160" cy="515160"/>
          </a:xfrm>
          <a:prstGeom prst="star5">
            <a:avLst>
              <a:gd name="vf" fmla="val 110557"/>
              <a:gd name="hf" fmla="val 105146"/>
              <a:gd name="vf" fmla="val 110557"/>
            </a:avLst>
          </a:prstGeom>
          <a:solidFill>
            <a:srgbClr val="000000"/>
          </a:solidFill>
          <a:ln w="9360">
            <a:noFill/>
          </a:ln>
        </p:spPr>
      </p:sp>
      <p:sp>
        <p:nvSpPr>
          <p:cNvPr id="14" name="PlaceHolder 1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sv-SE" sz="2000">
                <a:latin typeface="Impact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sv-SE" sz="1600">
                <a:latin typeface="Impact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sv-SE" sz="1400">
                <a:latin typeface="Impact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sv-SE" sz="1400">
                <a:latin typeface="Impact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sv-SE" sz="2000">
                <a:latin typeface="Impact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sv-SE" sz="2000">
                <a:latin typeface="Impact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sv-SE" sz="2000">
                <a:latin typeface="Impact"/>
              </a:rPr>
              <a:t>Seventh Outline Level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5"/>
    <p:sldLayoutId id="2147483650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  <p:sldLayoutId id="2147483660" r:id="rId16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6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</p:pic>
      <p:sp>
        <p:nvSpPr>
          <p:cNvPr id="50" name="CustomShape 1"/>
          <p:cNvSpPr/>
          <p:nvPr/>
        </p:nvSpPr>
        <p:spPr>
          <a:xfrm>
            <a:off x="0" y="0"/>
            <a:ext cx="11979720" cy="6643800"/>
          </a:xfrm>
          <a:prstGeom prst="rect">
            <a:avLst/>
          </a:prstGeom>
          <a:solidFill>
            <a:srgbClr val="ffffff"/>
          </a:solidFill>
          <a:ln w="9360">
            <a:noFill/>
          </a:ln>
        </p:spPr>
      </p:sp>
      <p:sp>
        <p:nvSpPr>
          <p:cNvPr id="51" name="CustomShape 2"/>
          <p:cNvSpPr/>
          <p:nvPr/>
        </p:nvSpPr>
        <p:spPr>
          <a:xfrm>
            <a:off x="-25560" y="0"/>
            <a:ext cx="11773080" cy="6419160"/>
          </a:xfrm>
          <a:prstGeom prst="rect">
            <a:avLst/>
          </a:prstGeom>
          <a:noFill/>
          <a:ln w="82440">
            <a:solidFill>
              <a:srgbClr val="808080"/>
            </a:solidFill>
            <a:miter/>
          </a:ln>
        </p:spPr>
      </p:sp>
      <p:sp>
        <p:nvSpPr>
          <p:cNvPr id="52" name="CustomShape 3"/>
          <p:cNvSpPr/>
          <p:nvPr/>
        </p:nvSpPr>
        <p:spPr>
          <a:xfrm>
            <a:off x="0" y="5600160"/>
            <a:ext cx="11706120" cy="780120"/>
          </a:xfrm>
          <a:prstGeom prst="rect">
            <a:avLst/>
          </a:prstGeom>
          <a:gradFill>
            <a:gsLst>
              <a:gs pos="0">
                <a:srgbClr val="629d7d"/>
              </a:gs>
              <a:gs pos="100000">
                <a:srgbClr val="314e3f"/>
              </a:gs>
            </a:gsLst>
            <a:path path="circle"/>
          </a:gradFill>
          <a:ln w="9360">
            <a:noFill/>
          </a:ln>
        </p:spPr>
      </p:sp>
      <p:sp>
        <p:nvSpPr>
          <p:cNvPr id="53" name="PlaceHolder 4"/>
          <p:cNvSpPr>
            <a:spLocks noGrp="1"/>
          </p:cNvSpPr>
          <p:nvPr>
            <p:ph type="title"/>
          </p:nvPr>
        </p:nvSpPr>
        <p:spPr>
          <a:xfrm>
            <a:off x="685800" y="685800"/>
            <a:ext cx="6345000" cy="2022840"/>
          </a:xfrm>
          <a:prstGeom prst="rect">
            <a:avLst/>
          </a:prstGeom>
        </p:spPr>
        <p:txBody>
          <a:bodyPr anchor="b"/>
          <a:p>
            <a:pPr algn="ctr">
              <a:lnSpc>
                <a:spcPct val="100000"/>
              </a:lnSpc>
            </a:pPr>
            <a:r>
              <a:rPr lang="sv-SE" sz="3600">
                <a:solidFill>
                  <a:srgbClr val="8fa751"/>
                </a:solidFill>
                <a:latin typeface="Impact"/>
              </a:rPr>
              <a:t>Click to edit the title text formatKlicka här för att ändra format</a:t>
            </a:r>
            <a:endParaRPr/>
          </a:p>
        </p:txBody>
      </p:sp>
      <p:sp>
        <p:nvSpPr>
          <p:cNvPr id="54" name="PlaceHolder 5"/>
          <p:cNvSpPr>
            <a:spLocks noGrp="1"/>
          </p:cNvSpPr>
          <p:nvPr>
            <p:ph type="body"/>
          </p:nvPr>
        </p:nvSpPr>
        <p:spPr>
          <a:xfrm>
            <a:off x="7482240" y="0"/>
            <a:ext cx="3597840" cy="5071320"/>
          </a:xfrm>
          <a:prstGeom prst="rect">
            <a:avLst/>
          </a:prstGeom>
        </p:spPr>
        <p:txBody>
          <a:bodyPr/>
          <a:p>
            <a:pPr>
              <a:buSzPct val="45000"/>
              <a:buFont typeface="StarSymbol"/>
              <a:buChar char=""/>
            </a:pPr>
            <a:r>
              <a:rPr lang="sv-SE" sz="3200">
                <a:solidFill>
                  <a:srgbClr val="000000"/>
                </a:solidFill>
                <a:latin typeface="Impact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sv-SE" sz="3200">
                <a:solidFill>
                  <a:srgbClr val="000000"/>
                </a:solidFill>
                <a:latin typeface="Impact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sv-SE" sz="3200">
                <a:solidFill>
                  <a:srgbClr val="000000"/>
                </a:solidFill>
                <a:latin typeface="Impact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sv-SE" sz="3200">
                <a:solidFill>
                  <a:srgbClr val="000000"/>
                </a:solidFill>
                <a:latin typeface="Impact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sv-SE" sz="3200">
                <a:solidFill>
                  <a:srgbClr val="000000"/>
                </a:solidFill>
                <a:latin typeface="Impact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sv-SE" sz="3200">
                <a:solidFill>
                  <a:srgbClr val="000000"/>
                </a:solidFill>
                <a:latin typeface="Impact"/>
              </a:rPr>
              <a:t>Sixth Outline Level</a:t>
            </a:r>
            <a:endParaRPr/>
          </a:p>
          <a:p>
            <a:pPr algn="ctr">
              <a:lnSpc>
                <a:spcPct val="100000"/>
              </a:lnSpc>
            </a:pPr>
            <a:r>
              <a:rPr lang="sv-SE" sz="3200">
                <a:solidFill>
                  <a:srgbClr val="000000"/>
                </a:solidFill>
                <a:latin typeface="Impact"/>
              </a:rPr>
              <a:t>Seventh Outline LevelKlicka på ikonen för att lägga till en bild</a:t>
            </a:r>
            <a:endParaRPr/>
          </a:p>
        </p:txBody>
      </p:sp>
      <p:sp>
        <p:nvSpPr>
          <p:cNvPr id="55" name="PlaceHolder 6"/>
          <p:cNvSpPr>
            <a:spLocks noGrp="1"/>
          </p:cNvSpPr>
          <p:nvPr>
            <p:ph type="body"/>
          </p:nvPr>
        </p:nvSpPr>
        <p:spPr>
          <a:xfrm>
            <a:off x="685800" y="2709000"/>
            <a:ext cx="6345000" cy="2361960"/>
          </a:xfrm>
          <a:prstGeom prst="rect">
            <a:avLst/>
          </a:prstGeom>
        </p:spPr>
        <p:txBody>
          <a:bodyPr/>
          <a:p>
            <a:pPr>
              <a:buSzPct val="45000"/>
              <a:buFont typeface="StarSymbol"/>
              <a:buChar char=""/>
            </a:pPr>
            <a:r>
              <a:rPr lang="sv-SE">
                <a:solidFill>
                  <a:srgbClr val="314e3f"/>
                </a:solidFill>
                <a:latin typeface="Impact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sv-SE">
                <a:solidFill>
                  <a:srgbClr val="314e3f"/>
                </a:solidFill>
                <a:latin typeface="Impact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sv-SE">
                <a:solidFill>
                  <a:srgbClr val="314e3f"/>
                </a:solidFill>
                <a:latin typeface="Impact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sv-SE">
                <a:solidFill>
                  <a:srgbClr val="314e3f"/>
                </a:solidFill>
                <a:latin typeface="Impact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sv-SE">
                <a:solidFill>
                  <a:srgbClr val="314e3f"/>
                </a:solidFill>
                <a:latin typeface="Impact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sv-SE">
                <a:solidFill>
                  <a:srgbClr val="314e3f"/>
                </a:solidFill>
                <a:latin typeface="Impact"/>
              </a:rPr>
              <a:t>Sixth Outline Level</a:t>
            </a:r>
            <a:endParaRPr/>
          </a:p>
          <a:p>
            <a:pPr>
              <a:lnSpc>
                <a:spcPct val="100000"/>
              </a:lnSpc>
            </a:pPr>
            <a:r>
              <a:rPr lang="sv-SE">
                <a:solidFill>
                  <a:srgbClr val="314e3f"/>
                </a:solidFill>
                <a:latin typeface="Impact"/>
              </a:rPr>
              <a:t>Seventh Outline LevelKlicka här för att ändra format på bakgrundstexten</a:t>
            </a:r>
            <a:endParaRPr/>
          </a:p>
        </p:txBody>
      </p:sp>
      <p:sp>
        <p:nvSpPr>
          <p:cNvPr id="56" name="PlaceHolder 7"/>
          <p:cNvSpPr>
            <a:spLocks noGrp="1"/>
          </p:cNvSpPr>
          <p:nvPr>
            <p:ph type="dt"/>
          </p:nvPr>
        </p:nvSpPr>
        <p:spPr>
          <a:xfrm>
            <a:off x="7297920" y="5757480"/>
            <a:ext cx="3784320" cy="49824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r>
              <a:rPr lang="sv-SE" sz="3200">
                <a:solidFill>
                  <a:srgbClr val="314e3f"/>
                </a:solidFill>
                <a:latin typeface="Impact"/>
              </a:rPr>
              <a:t>2015-12-13</a:t>
            </a:r>
            <a:endParaRPr/>
          </a:p>
        </p:txBody>
      </p:sp>
      <p:sp>
        <p:nvSpPr>
          <p:cNvPr id="57" name="PlaceHolder 8"/>
          <p:cNvSpPr>
            <a:spLocks noGrp="1"/>
          </p:cNvSpPr>
          <p:nvPr>
            <p:ph type="ftr"/>
          </p:nvPr>
        </p:nvSpPr>
        <p:spPr>
          <a:xfrm>
            <a:off x="685800" y="5757480"/>
            <a:ext cx="5499360" cy="498240"/>
          </a:xfrm>
          <a:prstGeom prst="rect">
            <a:avLst/>
          </a:prstGeom>
        </p:spPr>
        <p:txBody>
          <a:bodyPr anchor="ctr"/>
          <a:p>
            <a:endParaRPr/>
          </a:p>
        </p:txBody>
      </p:sp>
      <p:sp>
        <p:nvSpPr>
          <p:cNvPr id="58" name="PlaceHolder 9"/>
          <p:cNvSpPr>
            <a:spLocks noGrp="1"/>
          </p:cNvSpPr>
          <p:nvPr>
            <p:ph type="sldNum"/>
          </p:nvPr>
        </p:nvSpPr>
        <p:spPr>
          <a:xfrm>
            <a:off x="6287040" y="5757480"/>
            <a:ext cx="906840" cy="498240"/>
          </a:xfrm>
          <a:prstGeom prst="rect">
            <a:avLst/>
          </a:prstGeom>
        </p:spPr>
        <p:txBody>
          <a:bodyPr anchor="ctr"/>
          <a:p>
            <a:pPr algn="ctr">
              <a:lnSpc>
                <a:spcPct val="100000"/>
              </a:lnSpc>
            </a:pPr>
            <a:fld id="{1CEEA966-26CC-4AFF-95B9-B98778DCBF7A}" type="slidenum">
              <a:rPr lang="sv-SE" sz="3200">
                <a:solidFill>
                  <a:srgbClr val="314e3f"/>
                </a:solidFill>
                <a:latin typeface="Impact"/>
              </a:rPr>
              <a:t>&lt;number&gt;</a:t>
            </a:fld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Picture 6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</p:pic>
      <p:sp>
        <p:nvSpPr>
          <p:cNvPr id="94" name="CustomShape 1"/>
          <p:cNvSpPr/>
          <p:nvPr/>
        </p:nvSpPr>
        <p:spPr>
          <a:xfrm>
            <a:off x="0" y="0"/>
            <a:ext cx="11979720" cy="6643800"/>
          </a:xfrm>
          <a:prstGeom prst="rect">
            <a:avLst/>
          </a:prstGeom>
          <a:solidFill>
            <a:srgbClr val="ffffff"/>
          </a:solidFill>
          <a:ln w="9360">
            <a:noFill/>
          </a:ln>
        </p:spPr>
      </p:sp>
      <p:sp>
        <p:nvSpPr>
          <p:cNvPr id="95" name="CustomShape 2"/>
          <p:cNvSpPr/>
          <p:nvPr/>
        </p:nvSpPr>
        <p:spPr>
          <a:xfrm>
            <a:off x="-25560" y="0"/>
            <a:ext cx="11773080" cy="6419160"/>
          </a:xfrm>
          <a:prstGeom prst="rect">
            <a:avLst/>
          </a:prstGeom>
          <a:noFill/>
          <a:ln w="82440">
            <a:solidFill>
              <a:srgbClr val="808080"/>
            </a:solidFill>
            <a:miter/>
          </a:ln>
        </p:spPr>
      </p:sp>
      <p:sp>
        <p:nvSpPr>
          <p:cNvPr id="96" name="CustomShape 3"/>
          <p:cNvSpPr/>
          <p:nvPr/>
        </p:nvSpPr>
        <p:spPr>
          <a:xfrm>
            <a:off x="0" y="5600160"/>
            <a:ext cx="11706120" cy="780120"/>
          </a:xfrm>
          <a:prstGeom prst="rect">
            <a:avLst/>
          </a:prstGeom>
          <a:gradFill>
            <a:gsLst>
              <a:gs pos="0">
                <a:srgbClr val="629d7d"/>
              </a:gs>
              <a:gs pos="100000">
                <a:srgbClr val="314e3f"/>
              </a:gs>
            </a:gsLst>
            <a:path path="circle"/>
          </a:gradFill>
          <a:ln w="9360">
            <a:noFill/>
          </a:ln>
        </p:spPr>
      </p:sp>
      <p:sp>
        <p:nvSpPr>
          <p:cNvPr id="97" name="PlaceHolder 4"/>
          <p:cNvSpPr>
            <a:spLocks noGrp="1"/>
          </p:cNvSpPr>
          <p:nvPr>
            <p:ph type="title"/>
          </p:nvPr>
        </p:nvSpPr>
        <p:spPr>
          <a:xfrm>
            <a:off x="685800" y="685800"/>
            <a:ext cx="10396440" cy="1151640"/>
          </a:xfrm>
          <a:prstGeom prst="rect">
            <a:avLst/>
          </a:prstGeom>
        </p:spPr>
        <p:txBody>
          <a:bodyPr anchor="ctr"/>
          <a:p>
            <a:pPr>
              <a:lnSpc>
                <a:spcPct val="90000"/>
              </a:lnSpc>
            </a:pPr>
            <a:r>
              <a:rPr lang="sv-SE" sz="5400">
                <a:solidFill>
                  <a:srgbClr val="8fa751"/>
                </a:solidFill>
                <a:latin typeface="Impact"/>
              </a:rPr>
              <a:t>Click to edit the title text formatKlicka här för att ändra format</a:t>
            </a:r>
            <a:endParaRPr/>
          </a:p>
        </p:txBody>
      </p:sp>
      <p:sp>
        <p:nvSpPr>
          <p:cNvPr id="98" name="PlaceHolder 5"/>
          <p:cNvSpPr>
            <a:spLocks noGrp="1"/>
          </p:cNvSpPr>
          <p:nvPr>
            <p:ph type="body"/>
          </p:nvPr>
        </p:nvSpPr>
        <p:spPr>
          <a:xfrm>
            <a:off x="685800" y="2063520"/>
            <a:ext cx="10394280" cy="3310920"/>
          </a:xfrm>
          <a:prstGeom prst="rect">
            <a:avLst/>
          </a:prstGeom>
        </p:spPr>
        <p:txBody>
          <a:bodyPr anchor="ctr"/>
          <a:p>
            <a:pPr>
              <a:buSzPct val="45000"/>
              <a:buFont typeface="StarSymbol"/>
              <a:buChar char=""/>
            </a:pPr>
            <a:r>
              <a:rPr lang="sv-SE" sz="2000">
                <a:solidFill>
                  <a:srgbClr val="000000"/>
                </a:solidFill>
                <a:latin typeface="Impact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sv-SE" sz="2000">
                <a:solidFill>
                  <a:srgbClr val="000000"/>
                </a:solidFill>
                <a:latin typeface="Impact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sv-SE" sz="2000">
                <a:solidFill>
                  <a:srgbClr val="000000"/>
                </a:solidFill>
                <a:latin typeface="Impact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sv-SE" sz="2000">
                <a:solidFill>
                  <a:srgbClr val="000000"/>
                </a:solidFill>
                <a:latin typeface="Impact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sv-SE" sz="2000">
                <a:solidFill>
                  <a:srgbClr val="000000"/>
                </a:solidFill>
                <a:latin typeface="Impact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sv-SE" sz="2000">
                <a:solidFill>
                  <a:srgbClr val="000000"/>
                </a:solidFill>
                <a:latin typeface="Impact"/>
              </a:rPr>
              <a:t>Sixth Outline Level</a:t>
            </a:r>
            <a:endParaRPr/>
          </a:p>
          <a:p>
            <a:pPr>
              <a:lnSpc>
                <a:spcPct val="100000"/>
              </a:lnSpc>
              <a:buSzPct val="160000"/>
              <a:buFont typeface="Arial"/>
              <a:buChar char="•"/>
            </a:pPr>
            <a:r>
              <a:rPr lang="sv-SE" sz="2000">
                <a:solidFill>
                  <a:srgbClr val="000000"/>
                </a:solidFill>
                <a:latin typeface="Impact"/>
              </a:rPr>
              <a:t>Seventh Outline LevelKlicka här för att ändra format på bakgrundstexten</a:t>
            </a:r>
            <a:endParaRPr/>
          </a:p>
          <a:p>
            <a:pPr lvl="1">
              <a:lnSpc>
                <a:spcPct val="100000"/>
              </a:lnSpc>
              <a:buSzPct val="160000"/>
              <a:buFont typeface="Arial"/>
              <a:buChar char="•"/>
            </a:pPr>
            <a:r>
              <a:rPr lang="sv-SE">
                <a:solidFill>
                  <a:srgbClr val="000000"/>
                </a:solidFill>
                <a:latin typeface="Impact"/>
              </a:rPr>
              <a:t>Nivå två</a:t>
            </a:r>
            <a:endParaRPr/>
          </a:p>
          <a:p>
            <a:pPr lvl="2">
              <a:lnSpc>
                <a:spcPct val="100000"/>
              </a:lnSpc>
              <a:buSzPct val="160000"/>
              <a:buFont typeface="Arial"/>
              <a:buChar char="•"/>
            </a:pPr>
            <a:r>
              <a:rPr lang="sv-SE" sz="1600">
                <a:solidFill>
                  <a:srgbClr val="000000"/>
                </a:solidFill>
                <a:latin typeface="Impact"/>
              </a:rPr>
              <a:t>Nivå tre</a:t>
            </a:r>
            <a:endParaRPr/>
          </a:p>
          <a:p>
            <a:pPr lvl="3">
              <a:lnSpc>
                <a:spcPct val="100000"/>
              </a:lnSpc>
              <a:buSzPct val="160000"/>
              <a:buFont typeface="Arial"/>
              <a:buChar char="•"/>
            </a:pPr>
            <a:r>
              <a:rPr lang="sv-SE" sz="1400">
                <a:solidFill>
                  <a:srgbClr val="000000"/>
                </a:solidFill>
                <a:latin typeface="Impact"/>
              </a:rPr>
              <a:t>Nivå fyra</a:t>
            </a:r>
            <a:endParaRPr/>
          </a:p>
          <a:p>
            <a:pPr lvl="4">
              <a:lnSpc>
                <a:spcPct val="100000"/>
              </a:lnSpc>
              <a:buSzPct val="160000"/>
              <a:buFont typeface="Arial"/>
              <a:buChar char="•"/>
            </a:pPr>
            <a:r>
              <a:rPr lang="sv-SE" sz="1400">
                <a:solidFill>
                  <a:srgbClr val="000000"/>
                </a:solidFill>
                <a:latin typeface="Impact"/>
              </a:rPr>
              <a:t>Nivå fem</a:t>
            </a:r>
            <a:endParaRPr/>
          </a:p>
        </p:txBody>
      </p:sp>
      <p:sp>
        <p:nvSpPr>
          <p:cNvPr id="99" name="PlaceHolder 6"/>
          <p:cNvSpPr>
            <a:spLocks noGrp="1"/>
          </p:cNvSpPr>
          <p:nvPr>
            <p:ph type="dt"/>
          </p:nvPr>
        </p:nvSpPr>
        <p:spPr>
          <a:xfrm>
            <a:off x="7297920" y="5757480"/>
            <a:ext cx="3784320" cy="49824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r>
              <a:rPr lang="sv-SE" sz="3200">
                <a:solidFill>
                  <a:srgbClr val="314e3f"/>
                </a:solidFill>
                <a:latin typeface="Impact"/>
              </a:rPr>
              <a:t>2015-12-13</a:t>
            </a:r>
            <a:endParaRPr/>
          </a:p>
        </p:txBody>
      </p:sp>
      <p:sp>
        <p:nvSpPr>
          <p:cNvPr id="100" name="PlaceHolder 7"/>
          <p:cNvSpPr>
            <a:spLocks noGrp="1"/>
          </p:cNvSpPr>
          <p:nvPr>
            <p:ph type="ftr"/>
          </p:nvPr>
        </p:nvSpPr>
        <p:spPr>
          <a:xfrm>
            <a:off x="685800" y="5757480"/>
            <a:ext cx="5499360" cy="498240"/>
          </a:xfrm>
          <a:prstGeom prst="rect">
            <a:avLst/>
          </a:prstGeom>
        </p:spPr>
        <p:txBody>
          <a:bodyPr anchor="ctr"/>
          <a:p>
            <a:endParaRPr/>
          </a:p>
        </p:txBody>
      </p:sp>
      <p:sp>
        <p:nvSpPr>
          <p:cNvPr id="101" name="PlaceHolder 8"/>
          <p:cNvSpPr>
            <a:spLocks noGrp="1"/>
          </p:cNvSpPr>
          <p:nvPr>
            <p:ph type="sldNum"/>
          </p:nvPr>
        </p:nvSpPr>
        <p:spPr>
          <a:xfrm>
            <a:off x="6287040" y="5757480"/>
            <a:ext cx="906840" cy="498240"/>
          </a:xfrm>
          <a:prstGeom prst="rect">
            <a:avLst/>
          </a:prstGeom>
        </p:spPr>
        <p:txBody>
          <a:bodyPr anchor="ctr"/>
          <a:p>
            <a:pPr algn="ctr">
              <a:lnSpc>
                <a:spcPct val="100000"/>
              </a:lnSpc>
            </a:pPr>
            <a:fld id="{CA04130C-2992-431F-B35E-9DA3AC4D3261}" type="slidenum">
              <a:rPr lang="sv-SE" sz="3200">
                <a:solidFill>
                  <a:srgbClr val="314e3f"/>
                </a:solidFill>
                <a:latin typeface="Impact"/>
              </a:rPr>
              <a:t>&lt;number&gt;</a:t>
            </a:fld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7.jpeg"/><Relationship Id="rId2" Type="http://schemas.openxmlformats.org/officeDocument/2006/relationships/slideLayout" Target="../slideLayouts/slideLayout2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4.jpeg"/><Relationship Id="rId2" Type="http://schemas.openxmlformats.org/officeDocument/2006/relationships/image" Target="../media/image15.jpeg"/><Relationship Id="rId3" Type="http://schemas.openxmlformats.org/officeDocument/2006/relationships/image" Target="../media/image16.jpeg"/><Relationship Id="rId4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7.gif"/><Relationship Id="rId2" Type="http://schemas.openxmlformats.org/officeDocument/2006/relationships/slideLayout" Target="../slideLayouts/slideLayout2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2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2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slideLayout" Target="../slideLayouts/slideLayout2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24.jpeg"/><Relationship Id="rId2" Type="http://schemas.openxmlformats.org/officeDocument/2006/relationships/slideLayout" Target="../slideLayouts/slideLayout2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5.jpeg"/><Relationship Id="rId2" Type="http://schemas.openxmlformats.org/officeDocument/2006/relationships/slideLayout" Target="../slideLayouts/slideLayout25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2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TextShape 1"/>
          <p:cNvSpPr txBox="1"/>
          <p:nvPr/>
        </p:nvSpPr>
        <p:spPr>
          <a:xfrm rot="21420000">
            <a:off x="891000" y="662400"/>
            <a:ext cx="9754920" cy="2766240"/>
          </a:xfrm>
          <a:prstGeom prst="rect">
            <a:avLst/>
          </a:prstGeom>
        </p:spPr>
        <p:txBody>
          <a:bodyPr anchor="b"/>
          <a:p>
            <a:pPr algn="r">
              <a:lnSpc>
                <a:spcPct val="100000"/>
              </a:lnSpc>
            </a:pPr>
            <a:r>
              <a:rPr lang="sv-SE" sz="8000">
                <a:solidFill>
                  <a:srgbClr val="8fa751"/>
                </a:solidFill>
                <a:latin typeface="Impact"/>
              </a:rPr>
              <a:t>Postcardbuddy</a:t>
            </a:r>
            <a:endParaRPr/>
          </a:p>
        </p:txBody>
      </p:sp>
      <p:sp>
        <p:nvSpPr>
          <p:cNvPr id="137" name="TextShape 2"/>
          <p:cNvSpPr txBox="1"/>
          <p:nvPr/>
        </p:nvSpPr>
        <p:spPr>
          <a:xfrm rot="21420000">
            <a:off x="982800" y="3504960"/>
            <a:ext cx="9754920" cy="550080"/>
          </a:xfrm>
          <a:prstGeom prst="rect">
            <a:avLst/>
          </a:prstGeom>
        </p:spPr>
        <p:txBody>
          <a:bodyPr/>
          <a:p>
            <a:pPr algn="r">
              <a:lnSpc>
                <a:spcPct val="100000"/>
              </a:lnSpc>
            </a:pPr>
            <a:r>
              <a:rPr lang="sv-SE" sz="4400">
                <a:solidFill>
                  <a:srgbClr val="808080"/>
                </a:solidFill>
                <a:latin typeface="Impact"/>
              </a:rPr>
              <a:t>Team c</a:t>
            </a:r>
            <a:endParaRPr/>
          </a:p>
        </p:txBody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TextShape 1"/>
          <p:cNvSpPr txBox="1"/>
          <p:nvPr/>
        </p:nvSpPr>
        <p:spPr>
          <a:xfrm>
            <a:off x="685800" y="685800"/>
            <a:ext cx="10396440" cy="1151640"/>
          </a:xfrm>
          <a:prstGeom prst="rect">
            <a:avLst/>
          </a:prstGeom>
        </p:spPr>
        <p:txBody>
          <a:bodyPr anchor="ctr"/>
          <a:p>
            <a:pPr algn="ctr">
              <a:lnSpc>
                <a:spcPct val="100000"/>
              </a:lnSpc>
            </a:pPr>
            <a:r>
              <a:rPr lang="sv-SE" sz="5400">
                <a:solidFill>
                  <a:srgbClr val="8fa751"/>
                </a:solidFill>
                <a:latin typeface="Impact"/>
              </a:rPr>
              <a:t>Thank YOU!</a:t>
            </a:r>
            <a:endParaRPr/>
          </a:p>
        </p:txBody>
      </p:sp>
      <p:pic>
        <p:nvPicPr>
          <p:cNvPr id="166" name="Platshållare för innehåll 3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3274920" y="2063880"/>
            <a:ext cx="5216400" cy="3311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9" dur="indefinite" restart="never" nodeType="tmRoot">
          <p:childTnLst>
            <p:seq>
              <p:cTn id="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TextShape 1"/>
          <p:cNvSpPr txBox="1"/>
          <p:nvPr/>
        </p:nvSpPr>
        <p:spPr>
          <a:xfrm>
            <a:off x="685800" y="685800"/>
            <a:ext cx="6345000" cy="2022840"/>
          </a:xfrm>
          <a:prstGeom prst="rect">
            <a:avLst/>
          </a:prstGeom>
        </p:spPr>
        <p:txBody>
          <a:bodyPr anchor="b"/>
          <a:p>
            <a:pPr algn="ctr">
              <a:lnSpc>
                <a:spcPct val="100000"/>
              </a:lnSpc>
            </a:pPr>
            <a:r>
              <a:rPr lang="sv-SE" sz="3600">
                <a:solidFill>
                  <a:srgbClr val="8fa751"/>
                </a:solidFill>
                <a:latin typeface="Impact"/>
              </a:rPr>
              <a:t>What is postcardbuddy?</a:t>
            </a:r>
            <a:endParaRPr/>
          </a:p>
        </p:txBody>
      </p:sp>
      <p:sp>
        <p:nvSpPr>
          <p:cNvPr id="139" name="TextShape 2"/>
          <p:cNvSpPr txBox="1"/>
          <p:nvPr/>
        </p:nvSpPr>
        <p:spPr>
          <a:xfrm>
            <a:off x="685800" y="2709000"/>
            <a:ext cx="6345000" cy="236196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  <a:buSzPct val="160000"/>
              <a:buFont typeface="Arial"/>
              <a:buChar char="•"/>
            </a:pPr>
            <a:r>
              <a:rPr lang="sv-SE">
                <a:solidFill>
                  <a:srgbClr val="314e3f"/>
                </a:solidFill>
                <a:latin typeface="Impact"/>
              </a:rPr>
              <a:t>Simple</a:t>
            </a:r>
            <a:endParaRPr/>
          </a:p>
          <a:p>
            <a:pPr>
              <a:lnSpc>
                <a:spcPct val="100000"/>
              </a:lnSpc>
              <a:buSzPct val="160000"/>
              <a:buFont typeface="Arial"/>
              <a:buChar char="•"/>
            </a:pPr>
            <a:r>
              <a:rPr lang="sv-SE">
                <a:solidFill>
                  <a:srgbClr val="314e3f"/>
                </a:solidFill>
                <a:latin typeface="Impact"/>
              </a:rPr>
              <a:t>Personal </a:t>
            </a:r>
            <a:endParaRPr/>
          </a:p>
          <a:p>
            <a:pPr>
              <a:lnSpc>
                <a:spcPct val="100000"/>
              </a:lnSpc>
              <a:buSzPct val="160000"/>
              <a:buFont typeface="Arial"/>
              <a:buChar char="•"/>
            </a:pPr>
            <a:r>
              <a:rPr lang="sv-SE">
                <a:solidFill>
                  <a:srgbClr val="314e3f"/>
                </a:solidFill>
                <a:latin typeface="Impact"/>
              </a:rPr>
              <a:t>Generate revenue </a:t>
            </a:r>
            <a:endParaRPr/>
          </a:p>
        </p:txBody>
      </p:sp>
      <p:pic>
        <p:nvPicPr>
          <p:cNvPr id="140" name="Picture 2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7537680" y="113760"/>
            <a:ext cx="3779640" cy="2519640"/>
          </a:xfrm>
          <a:prstGeom prst="rect">
            <a:avLst/>
          </a:prstGeom>
          <a:ln>
            <a:noFill/>
          </a:ln>
        </p:spPr>
      </p:pic>
      <p:pic>
        <p:nvPicPr>
          <p:cNvPr id="141" name="Picture 4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-5358960" y="-19554120"/>
            <a:ext cx="16799760" cy="14399640"/>
          </a:xfrm>
          <a:prstGeom prst="rect">
            <a:avLst/>
          </a:prstGeom>
          <a:ln>
            <a:noFill/>
          </a:ln>
        </p:spPr>
      </p:pic>
      <p:pic>
        <p:nvPicPr>
          <p:cNvPr id="142" name="Bildobjekt 7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7523640" y="2891880"/>
            <a:ext cx="3793680" cy="2555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TextShape 1"/>
          <p:cNvSpPr txBox="1"/>
          <p:nvPr/>
        </p:nvSpPr>
        <p:spPr>
          <a:xfrm>
            <a:off x="685800" y="685800"/>
            <a:ext cx="10396440" cy="1151640"/>
          </a:xfrm>
          <a:prstGeom prst="rect">
            <a:avLst/>
          </a:prstGeom>
        </p:spPr>
        <p:txBody>
          <a:bodyPr anchor="ctr"/>
          <a:p>
            <a:pPr algn="ctr">
              <a:lnSpc>
                <a:spcPct val="100000"/>
              </a:lnSpc>
            </a:pPr>
            <a:r>
              <a:rPr lang="sv-SE" sz="5400">
                <a:solidFill>
                  <a:srgbClr val="8fa751"/>
                </a:solidFill>
                <a:latin typeface="Impact"/>
              </a:rPr>
              <a:t>Elicitation</a:t>
            </a:r>
            <a:endParaRPr/>
          </a:p>
        </p:txBody>
      </p:sp>
      <p:sp>
        <p:nvSpPr>
          <p:cNvPr id="144" name="TextShape 2"/>
          <p:cNvSpPr txBox="1"/>
          <p:nvPr/>
        </p:nvSpPr>
        <p:spPr>
          <a:xfrm>
            <a:off x="685800" y="2063520"/>
            <a:ext cx="10394280" cy="3310920"/>
          </a:xfrm>
          <a:prstGeom prst="rect">
            <a:avLst/>
          </a:prstGeom>
        </p:spPr>
        <p:txBody>
          <a:bodyPr anchor="ctr"/>
          <a:p>
            <a:pPr>
              <a:lnSpc>
                <a:spcPct val="120000"/>
              </a:lnSpc>
              <a:buSzPct val="160000"/>
              <a:buFont typeface="Arial"/>
              <a:buChar char="•"/>
            </a:pPr>
            <a:r>
              <a:rPr lang="sv-SE" sz="2000">
                <a:solidFill>
                  <a:srgbClr val="000000"/>
                </a:solidFill>
                <a:latin typeface="Impact"/>
              </a:rPr>
              <a:t>Brainstorming</a:t>
            </a:r>
            <a:endParaRPr/>
          </a:p>
          <a:p>
            <a:pPr>
              <a:lnSpc>
                <a:spcPct val="120000"/>
              </a:lnSpc>
              <a:buSzPct val="160000"/>
              <a:buFont typeface="Arial"/>
              <a:buChar char="•"/>
            </a:pPr>
            <a:r>
              <a:rPr lang="sv-SE" sz="2000">
                <a:solidFill>
                  <a:srgbClr val="000000"/>
                </a:solidFill>
                <a:latin typeface="Impact"/>
              </a:rPr>
              <a:t>Stakeholder analysis</a:t>
            </a:r>
            <a:endParaRPr/>
          </a:p>
          <a:p>
            <a:pPr>
              <a:lnSpc>
                <a:spcPct val="120000"/>
              </a:lnSpc>
              <a:buSzPct val="160000"/>
              <a:buFont typeface="Arial"/>
              <a:buChar char="•"/>
            </a:pPr>
            <a:r>
              <a:rPr lang="sv-SE" sz="2000">
                <a:solidFill>
                  <a:srgbClr val="000000"/>
                </a:solidFill>
                <a:latin typeface="Impact"/>
              </a:rPr>
              <a:t>Questionnaire</a:t>
            </a:r>
            <a:endParaRPr/>
          </a:p>
          <a:p>
            <a:pPr>
              <a:lnSpc>
                <a:spcPct val="120000"/>
              </a:lnSpc>
              <a:buSzPct val="160000"/>
              <a:buFont typeface="Arial"/>
              <a:buChar char="•"/>
            </a:pPr>
            <a:r>
              <a:rPr lang="sv-SE" sz="2000">
                <a:solidFill>
                  <a:srgbClr val="000000"/>
                </a:solidFill>
                <a:latin typeface="Impact"/>
              </a:rPr>
              <a:t>Interviews </a:t>
            </a:r>
            <a:endParaRPr/>
          </a:p>
          <a:p>
            <a:pPr>
              <a:lnSpc>
                <a:spcPct val="120000"/>
              </a:lnSpc>
              <a:buSzPct val="160000"/>
              <a:buFont typeface="Arial"/>
              <a:buChar char="•"/>
            </a:pPr>
            <a:r>
              <a:rPr lang="sv-SE" sz="2000">
                <a:solidFill>
                  <a:srgbClr val="000000"/>
                </a:solidFill>
                <a:latin typeface="Impact"/>
              </a:rPr>
              <a:t>Prototypes</a:t>
            </a:r>
            <a:endParaRPr/>
          </a:p>
          <a:p>
            <a:pPr>
              <a:lnSpc>
                <a:spcPct val="120000"/>
              </a:lnSpc>
              <a:buSzPct val="160000"/>
              <a:buFont typeface="Arial"/>
              <a:buChar char="•"/>
            </a:pPr>
            <a:r>
              <a:rPr lang="sv-SE" sz="2000">
                <a:solidFill>
                  <a:srgbClr val="000000"/>
                </a:solidFill>
                <a:latin typeface="Impact"/>
              </a:rPr>
              <a:t>Document study </a:t>
            </a:r>
            <a:endParaRPr/>
          </a:p>
        </p:txBody>
      </p:sp>
      <p:pic>
        <p:nvPicPr>
          <p:cNvPr id="145" name="Bildobjekt 4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7857360" y="2063520"/>
            <a:ext cx="3018960" cy="28285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TextShape 1"/>
          <p:cNvSpPr txBox="1"/>
          <p:nvPr/>
        </p:nvSpPr>
        <p:spPr>
          <a:xfrm>
            <a:off x="685800" y="685800"/>
            <a:ext cx="10396440" cy="1151640"/>
          </a:xfrm>
          <a:prstGeom prst="rect">
            <a:avLst/>
          </a:prstGeom>
        </p:spPr>
        <p:txBody>
          <a:bodyPr anchor="ctr"/>
          <a:p>
            <a:pPr algn="ctr">
              <a:lnSpc>
                <a:spcPct val="100000"/>
              </a:lnSpc>
            </a:pPr>
            <a:r>
              <a:rPr lang="sv-SE" sz="5400">
                <a:solidFill>
                  <a:srgbClr val="8fa751"/>
                </a:solidFill>
                <a:latin typeface="Impact"/>
              </a:rPr>
              <a:t>stakeholders</a:t>
            </a:r>
            <a:endParaRPr/>
          </a:p>
        </p:txBody>
      </p:sp>
      <p:sp>
        <p:nvSpPr>
          <p:cNvPr id="147" name="TextShape 2"/>
          <p:cNvSpPr txBox="1"/>
          <p:nvPr/>
        </p:nvSpPr>
        <p:spPr>
          <a:xfrm>
            <a:off x="685800" y="2063520"/>
            <a:ext cx="10394280" cy="3310920"/>
          </a:xfrm>
          <a:prstGeom prst="rect">
            <a:avLst/>
          </a:prstGeom>
        </p:spPr>
        <p:txBody>
          <a:bodyPr anchor="ctr"/>
          <a:p>
            <a:pPr>
              <a:lnSpc>
                <a:spcPct val="120000"/>
              </a:lnSpc>
              <a:buSzPct val="160000"/>
              <a:buFont typeface="Arial"/>
              <a:buChar char="•"/>
            </a:pPr>
            <a:r>
              <a:rPr lang="sv-SE" sz="2000">
                <a:solidFill>
                  <a:srgbClr val="000000"/>
                </a:solidFill>
                <a:latin typeface="Impact"/>
              </a:rPr>
              <a:t>Mobile user</a:t>
            </a:r>
            <a:endParaRPr/>
          </a:p>
          <a:p>
            <a:pPr>
              <a:lnSpc>
                <a:spcPct val="120000"/>
              </a:lnSpc>
              <a:buSzPct val="160000"/>
              <a:buFont typeface="Arial"/>
              <a:buChar char="•"/>
            </a:pPr>
            <a:r>
              <a:rPr lang="sv-SE" sz="2000">
                <a:solidFill>
                  <a:srgbClr val="000000"/>
                </a:solidFill>
                <a:latin typeface="Impact"/>
              </a:rPr>
              <a:t>Printer of postcards</a:t>
            </a:r>
            <a:endParaRPr/>
          </a:p>
          <a:p>
            <a:pPr>
              <a:lnSpc>
                <a:spcPct val="120000"/>
              </a:lnSpc>
              <a:buSzPct val="160000"/>
              <a:buFont typeface="Arial"/>
              <a:buChar char="•"/>
            </a:pPr>
            <a:r>
              <a:rPr lang="sv-SE" sz="2000">
                <a:solidFill>
                  <a:srgbClr val="000000"/>
                </a:solidFill>
                <a:latin typeface="Impact"/>
              </a:rPr>
              <a:t>Postal service</a:t>
            </a:r>
            <a:endParaRPr/>
          </a:p>
          <a:p>
            <a:pPr>
              <a:lnSpc>
                <a:spcPct val="120000"/>
              </a:lnSpc>
              <a:buSzPct val="160000"/>
              <a:buFont typeface="Arial"/>
              <a:buChar char="•"/>
            </a:pPr>
            <a:r>
              <a:rPr lang="sv-SE" sz="2000">
                <a:solidFill>
                  <a:srgbClr val="000000"/>
                </a:solidFill>
                <a:latin typeface="Impact"/>
              </a:rPr>
              <a:t>Developers</a:t>
            </a:r>
            <a:endParaRPr/>
          </a:p>
          <a:p>
            <a:pPr>
              <a:lnSpc>
                <a:spcPct val="120000"/>
              </a:lnSpc>
              <a:buSzPct val="160000"/>
              <a:buFont typeface="Arial"/>
              <a:buChar char="•"/>
            </a:pPr>
            <a:r>
              <a:rPr lang="sv-SE" sz="2000">
                <a:solidFill>
                  <a:srgbClr val="000000"/>
                </a:solidFill>
                <a:latin typeface="Impact"/>
              </a:rPr>
              <a:t>Payment service</a:t>
            </a:r>
            <a:endParaRPr/>
          </a:p>
          <a:p>
            <a:pPr>
              <a:lnSpc>
                <a:spcPct val="120000"/>
              </a:lnSpc>
              <a:buSzPct val="160000"/>
              <a:buFont typeface="Arial"/>
              <a:buChar char="•"/>
            </a:pPr>
            <a:r>
              <a:rPr lang="sv-SE" sz="2000">
                <a:solidFill>
                  <a:srgbClr val="000000"/>
                </a:solidFill>
                <a:latin typeface="Impact"/>
              </a:rPr>
              <a:t>”</a:t>
            </a:r>
            <a:r>
              <a:rPr lang="sv-SE" sz="2000">
                <a:solidFill>
                  <a:srgbClr val="000000"/>
                </a:solidFill>
                <a:latin typeface="Impact"/>
              </a:rPr>
              <a:t>riktiga vykort”</a:t>
            </a:r>
            <a:endParaRPr/>
          </a:p>
        </p:txBody>
      </p:sp>
      <p:pic>
        <p:nvPicPr>
          <p:cNvPr id="148" name="Picture 2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6303600" y="1837800"/>
            <a:ext cx="4776840" cy="34408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Bildobjekt 5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2224440" y="1648080"/>
            <a:ext cx="7319520" cy="3728520"/>
          </a:xfrm>
          <a:prstGeom prst="rect">
            <a:avLst/>
          </a:prstGeom>
          <a:ln>
            <a:noFill/>
          </a:ln>
        </p:spPr>
      </p:pic>
      <p:sp>
        <p:nvSpPr>
          <p:cNvPr id="150" name="TextShape 1"/>
          <p:cNvSpPr txBox="1"/>
          <p:nvPr/>
        </p:nvSpPr>
        <p:spPr>
          <a:xfrm>
            <a:off x="685800" y="685800"/>
            <a:ext cx="10396440" cy="1151640"/>
          </a:xfrm>
          <a:prstGeom prst="rect">
            <a:avLst/>
          </a:prstGeom>
        </p:spPr>
        <p:txBody>
          <a:bodyPr anchor="ctr"/>
          <a:p>
            <a:pPr algn="ctr">
              <a:lnSpc>
                <a:spcPct val="100000"/>
              </a:lnSpc>
            </a:pPr>
            <a:r>
              <a:rPr lang="sv-SE" sz="5400">
                <a:solidFill>
                  <a:srgbClr val="8fa751"/>
                </a:solidFill>
                <a:latin typeface="Impact"/>
              </a:rPr>
              <a:t>Context</a:t>
            </a:r>
            <a:endParaRPr/>
          </a:p>
        </p:txBody>
      </p:sp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TextShape 1"/>
          <p:cNvSpPr txBox="1"/>
          <p:nvPr/>
        </p:nvSpPr>
        <p:spPr>
          <a:xfrm>
            <a:off x="685800" y="685800"/>
            <a:ext cx="10396440" cy="1151640"/>
          </a:xfrm>
          <a:prstGeom prst="rect">
            <a:avLst/>
          </a:prstGeom>
        </p:spPr>
        <p:txBody>
          <a:bodyPr anchor="ctr"/>
          <a:p>
            <a:pPr algn="ctr">
              <a:lnSpc>
                <a:spcPct val="100000"/>
              </a:lnSpc>
            </a:pPr>
            <a:r>
              <a:rPr lang="sv-SE" sz="5400">
                <a:solidFill>
                  <a:srgbClr val="8fa751"/>
                </a:solidFill>
                <a:latin typeface="Impact"/>
              </a:rPr>
              <a:t>prototype</a:t>
            </a:r>
            <a:endParaRPr/>
          </a:p>
        </p:txBody>
      </p:sp>
      <p:pic>
        <p:nvPicPr>
          <p:cNvPr id="152" name="Platshållare för innehåll 5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517680" y="1961280"/>
            <a:ext cx="1994040" cy="3455640"/>
          </a:xfrm>
          <a:prstGeom prst="rect">
            <a:avLst/>
          </a:prstGeom>
          <a:ln>
            <a:noFill/>
          </a:ln>
        </p:spPr>
      </p:pic>
      <p:pic>
        <p:nvPicPr>
          <p:cNvPr id="153" name="Bildobjekt 6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3192480" y="1998000"/>
            <a:ext cx="2027160" cy="3455640"/>
          </a:xfrm>
          <a:prstGeom prst="rect">
            <a:avLst/>
          </a:prstGeom>
          <a:ln>
            <a:noFill/>
          </a:ln>
        </p:spPr>
      </p:pic>
      <p:pic>
        <p:nvPicPr>
          <p:cNvPr id="154" name="Bildobjekt 7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5900760" y="1991520"/>
            <a:ext cx="2010960" cy="3455640"/>
          </a:xfrm>
          <a:prstGeom prst="rect">
            <a:avLst/>
          </a:prstGeom>
          <a:ln>
            <a:noFill/>
          </a:ln>
        </p:spPr>
      </p:pic>
      <p:pic>
        <p:nvPicPr>
          <p:cNvPr id="155" name="Bildobjekt 8" descr=""/>
          <p:cNvPicPr/>
          <p:nvPr/>
        </p:nvPicPr>
        <p:blipFill>
          <a:blip r:embed="rId4"/>
          <a:stretch>
            <a:fillRect/>
          </a:stretch>
        </p:blipFill>
        <p:spPr>
          <a:xfrm>
            <a:off x="8592840" y="1991520"/>
            <a:ext cx="2006280" cy="3455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TextShape 1"/>
          <p:cNvSpPr txBox="1"/>
          <p:nvPr/>
        </p:nvSpPr>
        <p:spPr>
          <a:xfrm>
            <a:off x="685800" y="685800"/>
            <a:ext cx="10396440" cy="1151640"/>
          </a:xfrm>
          <a:prstGeom prst="rect">
            <a:avLst/>
          </a:prstGeom>
        </p:spPr>
        <p:txBody>
          <a:bodyPr anchor="ctr"/>
          <a:p>
            <a:pPr algn="ctr">
              <a:lnSpc>
                <a:spcPct val="100000"/>
              </a:lnSpc>
            </a:pPr>
            <a:r>
              <a:rPr lang="sv-SE" sz="5400">
                <a:solidFill>
                  <a:srgbClr val="8fa751"/>
                </a:solidFill>
                <a:latin typeface="Impact"/>
              </a:rPr>
              <a:t>Outcomes</a:t>
            </a:r>
            <a:endParaRPr/>
          </a:p>
        </p:txBody>
      </p:sp>
      <p:sp>
        <p:nvSpPr>
          <p:cNvPr id="157" name="TextShape 2"/>
          <p:cNvSpPr txBox="1"/>
          <p:nvPr/>
        </p:nvSpPr>
        <p:spPr>
          <a:xfrm>
            <a:off x="685800" y="2063520"/>
            <a:ext cx="10394280" cy="3310920"/>
          </a:xfrm>
          <a:prstGeom prst="rect">
            <a:avLst/>
          </a:prstGeom>
        </p:spPr>
        <p:txBody>
          <a:bodyPr anchor="ctr"/>
          <a:p>
            <a:pPr>
              <a:lnSpc>
                <a:spcPct val="120000"/>
              </a:lnSpc>
              <a:buSzPct val="160000"/>
              <a:buFont typeface="Arial"/>
              <a:buChar char="•"/>
            </a:pPr>
            <a:r>
              <a:rPr lang="sv-SE" sz="2000">
                <a:solidFill>
                  <a:srgbClr val="000000"/>
                </a:solidFill>
                <a:latin typeface="Impact"/>
              </a:rPr>
              <a:t>Data model/dictionary </a:t>
            </a:r>
            <a:endParaRPr/>
          </a:p>
          <a:p>
            <a:pPr>
              <a:lnSpc>
                <a:spcPct val="120000"/>
              </a:lnSpc>
              <a:buSzPct val="160000"/>
              <a:buFont typeface="Arial"/>
              <a:buChar char="•"/>
            </a:pPr>
            <a:r>
              <a:rPr lang="sv-SE" sz="2000">
                <a:solidFill>
                  <a:srgbClr val="000000"/>
                </a:solidFill>
                <a:latin typeface="Impact"/>
              </a:rPr>
              <a:t>Virtual windows</a:t>
            </a:r>
            <a:endParaRPr/>
          </a:p>
          <a:p>
            <a:pPr>
              <a:lnSpc>
                <a:spcPct val="120000"/>
              </a:lnSpc>
              <a:buSzPct val="160000"/>
              <a:buFont typeface="Arial"/>
              <a:buChar char="•"/>
            </a:pPr>
            <a:r>
              <a:rPr lang="sv-SE" sz="2000">
                <a:solidFill>
                  <a:srgbClr val="000000"/>
                </a:solidFill>
                <a:latin typeface="Impact"/>
              </a:rPr>
              <a:t>Quality grid</a:t>
            </a:r>
            <a:endParaRPr/>
          </a:p>
          <a:p>
            <a:pPr>
              <a:lnSpc>
                <a:spcPct val="120000"/>
              </a:lnSpc>
              <a:buSzPct val="160000"/>
              <a:buFont typeface="Arial"/>
              <a:buChar char="•"/>
            </a:pPr>
            <a:r>
              <a:rPr lang="sv-SE" sz="2000">
                <a:solidFill>
                  <a:srgbClr val="000000"/>
                </a:solidFill>
                <a:latin typeface="Impact"/>
              </a:rPr>
              <a:t>Quper</a:t>
            </a:r>
            <a:endParaRPr/>
          </a:p>
          <a:p>
            <a:pPr>
              <a:lnSpc>
                <a:spcPct val="120000"/>
              </a:lnSpc>
              <a:buSzPct val="160000"/>
              <a:buFont typeface="Arial"/>
              <a:buChar char="•"/>
            </a:pPr>
            <a:r>
              <a:rPr lang="sv-SE" sz="2000">
                <a:solidFill>
                  <a:srgbClr val="000000"/>
                </a:solidFill>
                <a:latin typeface="Impact"/>
              </a:rPr>
              <a:t>Release plan</a:t>
            </a:r>
            <a:endParaRPr/>
          </a:p>
          <a:p>
            <a:pPr>
              <a:lnSpc>
                <a:spcPct val="120000"/>
              </a:lnSpc>
            </a:pPr>
            <a:endParaRPr/>
          </a:p>
        </p:txBody>
      </p:sp>
      <p:pic>
        <p:nvPicPr>
          <p:cNvPr id="158" name="Bildobjekt 3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6400440" y="1659960"/>
            <a:ext cx="4461120" cy="33415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TextShape 1"/>
          <p:cNvSpPr txBox="1"/>
          <p:nvPr/>
        </p:nvSpPr>
        <p:spPr>
          <a:xfrm>
            <a:off x="685800" y="685800"/>
            <a:ext cx="10396440" cy="1151640"/>
          </a:xfrm>
          <a:prstGeom prst="rect">
            <a:avLst/>
          </a:prstGeom>
        </p:spPr>
        <p:txBody>
          <a:bodyPr anchor="ctr"/>
          <a:p>
            <a:pPr algn="ctr">
              <a:lnSpc>
                <a:spcPct val="100000"/>
              </a:lnSpc>
            </a:pPr>
            <a:r>
              <a:rPr lang="sv-SE" sz="5400">
                <a:solidFill>
                  <a:srgbClr val="8fa751"/>
                </a:solidFill>
                <a:latin typeface="Impact"/>
              </a:rPr>
              <a:t>Project experiences</a:t>
            </a:r>
            <a:endParaRPr/>
          </a:p>
        </p:txBody>
      </p:sp>
      <p:sp>
        <p:nvSpPr>
          <p:cNvPr id="160" name="TextShape 2"/>
          <p:cNvSpPr txBox="1"/>
          <p:nvPr/>
        </p:nvSpPr>
        <p:spPr>
          <a:xfrm>
            <a:off x="685800" y="2063520"/>
            <a:ext cx="10394280" cy="3310920"/>
          </a:xfrm>
          <a:prstGeom prst="rect">
            <a:avLst/>
          </a:prstGeom>
        </p:spPr>
        <p:txBody>
          <a:bodyPr anchor="ctr"/>
          <a:p>
            <a:pPr>
              <a:lnSpc>
                <a:spcPct val="120000"/>
              </a:lnSpc>
              <a:buSzPct val="160000"/>
              <a:buFont typeface="Arial"/>
              <a:buChar char="•"/>
            </a:pPr>
            <a:r>
              <a:rPr lang="sv-SE" sz="2000">
                <a:solidFill>
                  <a:srgbClr val="000000"/>
                </a:solidFill>
                <a:latin typeface="Impact"/>
              </a:rPr>
              <a:t>A process not a task</a:t>
            </a:r>
            <a:endParaRPr/>
          </a:p>
          <a:p>
            <a:pPr>
              <a:lnSpc>
                <a:spcPct val="120000"/>
              </a:lnSpc>
              <a:buSzPct val="160000"/>
              <a:buFont typeface="Arial"/>
              <a:buChar char="•"/>
            </a:pPr>
            <a:r>
              <a:rPr lang="sv-SE" sz="2000">
                <a:solidFill>
                  <a:srgbClr val="000000"/>
                </a:solidFill>
                <a:latin typeface="Impact"/>
              </a:rPr>
              <a:t>Many ways and levels to </a:t>
            </a:r>
            <a:endParaRPr/>
          </a:p>
          <a:p>
            <a:pPr>
              <a:lnSpc>
                <a:spcPct val="120000"/>
              </a:lnSpc>
              <a:buSzPct val="160000"/>
              <a:buFont typeface="Arial"/>
              <a:buChar char="•"/>
            </a:pPr>
            <a:r>
              <a:rPr lang="sv-SE" sz="2000">
                <a:solidFill>
                  <a:srgbClr val="000000"/>
                </a:solidFill>
                <a:latin typeface="Impact"/>
              </a:rPr>
              <a:t>specify requirements</a:t>
            </a:r>
            <a:endParaRPr/>
          </a:p>
          <a:p>
            <a:pPr>
              <a:lnSpc>
                <a:spcPct val="120000"/>
              </a:lnSpc>
              <a:buSzPct val="160000"/>
              <a:buFont typeface="Arial"/>
              <a:buChar char="•"/>
            </a:pPr>
            <a:r>
              <a:rPr lang="sv-SE" sz="2000">
                <a:solidFill>
                  <a:srgbClr val="000000"/>
                </a:solidFill>
                <a:latin typeface="Impact"/>
              </a:rPr>
              <a:t>validation</a:t>
            </a:r>
            <a:endParaRPr/>
          </a:p>
          <a:p>
            <a:pPr>
              <a:lnSpc>
                <a:spcPct val="120000"/>
              </a:lnSpc>
            </a:pPr>
            <a:endParaRPr/>
          </a:p>
          <a:p>
            <a:pPr>
              <a:lnSpc>
                <a:spcPct val="120000"/>
              </a:lnSpc>
            </a:pPr>
            <a:endParaRPr/>
          </a:p>
        </p:txBody>
      </p:sp>
      <p:pic>
        <p:nvPicPr>
          <p:cNvPr id="161" name="Picture 4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6381720" y="1850760"/>
            <a:ext cx="4698360" cy="35236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TextShape 1"/>
          <p:cNvSpPr txBox="1"/>
          <p:nvPr/>
        </p:nvSpPr>
        <p:spPr>
          <a:xfrm>
            <a:off x="685800" y="685800"/>
            <a:ext cx="10396440" cy="1151640"/>
          </a:xfrm>
          <a:prstGeom prst="rect">
            <a:avLst/>
          </a:prstGeom>
        </p:spPr>
        <p:txBody>
          <a:bodyPr anchor="ctr"/>
          <a:p>
            <a:pPr algn="ctr">
              <a:lnSpc>
                <a:spcPct val="100000"/>
              </a:lnSpc>
            </a:pPr>
            <a:r>
              <a:rPr lang="sv-SE" sz="5400">
                <a:solidFill>
                  <a:srgbClr val="8fa751"/>
                </a:solidFill>
                <a:latin typeface="Impact"/>
              </a:rPr>
              <a:t>Challenges</a:t>
            </a:r>
            <a:endParaRPr/>
          </a:p>
        </p:txBody>
      </p:sp>
      <p:sp>
        <p:nvSpPr>
          <p:cNvPr id="163" name="TextShape 2"/>
          <p:cNvSpPr txBox="1"/>
          <p:nvPr/>
        </p:nvSpPr>
        <p:spPr>
          <a:xfrm>
            <a:off x="685800" y="2063520"/>
            <a:ext cx="10394280" cy="3310920"/>
          </a:xfrm>
          <a:prstGeom prst="rect">
            <a:avLst/>
          </a:prstGeom>
        </p:spPr>
        <p:txBody>
          <a:bodyPr anchor="ctr"/>
          <a:p>
            <a:pPr>
              <a:lnSpc>
                <a:spcPct val="120000"/>
              </a:lnSpc>
              <a:buSzPct val="160000"/>
              <a:buFont typeface="Arial"/>
              <a:buChar char="•"/>
            </a:pPr>
            <a:r>
              <a:rPr lang="sv-SE" sz="2000">
                <a:solidFill>
                  <a:srgbClr val="000000"/>
                </a:solidFill>
                <a:latin typeface="Impact"/>
              </a:rPr>
              <a:t>finding a common and </a:t>
            </a:r>
            <a:endParaRPr/>
          </a:p>
          <a:p>
            <a:pPr>
              <a:lnSpc>
                <a:spcPct val="120000"/>
              </a:lnSpc>
              <a:buSzPct val="160000"/>
              <a:buFont typeface="Arial"/>
              <a:buChar char="•"/>
            </a:pPr>
            <a:r>
              <a:rPr lang="sv-SE" sz="2000">
                <a:solidFill>
                  <a:srgbClr val="000000"/>
                </a:solidFill>
                <a:latin typeface="Impact"/>
              </a:rPr>
              <a:t>precise view </a:t>
            </a:r>
            <a:endParaRPr/>
          </a:p>
          <a:p>
            <a:pPr>
              <a:lnSpc>
                <a:spcPct val="120000"/>
              </a:lnSpc>
              <a:buSzPct val="160000"/>
              <a:buFont typeface="Arial"/>
              <a:buChar char="•"/>
            </a:pPr>
            <a:r>
              <a:rPr lang="sv-SE" sz="2000">
                <a:solidFill>
                  <a:srgbClr val="000000"/>
                </a:solidFill>
                <a:latin typeface="Impact"/>
              </a:rPr>
              <a:t> </a:t>
            </a:r>
            <a:r>
              <a:rPr lang="sv-SE" sz="2000">
                <a:solidFill>
                  <a:srgbClr val="000000"/>
                </a:solidFill>
                <a:latin typeface="Impact"/>
              </a:rPr>
              <a:t>prioritization</a:t>
            </a:r>
            <a:endParaRPr/>
          </a:p>
          <a:p>
            <a:pPr>
              <a:lnSpc>
                <a:spcPct val="120000"/>
              </a:lnSpc>
              <a:buSzPct val="160000"/>
              <a:buFont typeface="Arial"/>
              <a:buChar char="•"/>
            </a:pPr>
            <a:r>
              <a:rPr lang="sv-SE" sz="2000">
                <a:solidFill>
                  <a:srgbClr val="000000"/>
                </a:solidFill>
                <a:latin typeface="Impact"/>
              </a:rPr>
              <a:t>Get a hold of stakeholders</a:t>
            </a:r>
            <a:endParaRPr/>
          </a:p>
          <a:p>
            <a:pPr>
              <a:lnSpc>
                <a:spcPct val="120000"/>
              </a:lnSpc>
            </a:pPr>
            <a:endParaRPr/>
          </a:p>
        </p:txBody>
      </p:sp>
      <p:pic>
        <p:nvPicPr>
          <p:cNvPr id="164" name="Bildobjekt 4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5883120" y="1802880"/>
            <a:ext cx="4762080" cy="35715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